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4"/>
    <p:restoredTop sz="96301"/>
  </p:normalViewPr>
  <p:slideViewPr>
    <p:cSldViewPr snapToGrid="0" snapToObjects="1">
      <p:cViewPr varScale="1">
        <p:scale>
          <a:sx n="135" d="100"/>
          <a:sy n="135" d="100"/>
        </p:scale>
        <p:origin x="168" y="5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32834" y="3109652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737438" y="3580412"/>
            <a:ext cx="2055740" cy="24256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Ansökan öppnar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104224" y="3843426"/>
            <a:ext cx="1382352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den 2 april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Europeiska unionen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4921" y="877773"/>
            <a:ext cx="3903036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Resan med nya kompisar </a:t>
            </a:r>
            <a:br>
              <a:rPr lang="fr-FR"/>
            </a:br>
            <a:r>
              <a:rPr lang="fr-FR"/>
              <a:t>börjar här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Europeiska unionen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D72A761-3F64-F719-00AE-F17E06A492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3319" r="-1555"/>
          <a:stretch/>
        </p:blipFill>
        <p:spPr>
          <a:xfrm>
            <a:off x="139391" y="3972439"/>
            <a:ext cx="1326995" cy="10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68CFB67-F67B-50DC-F5A8-EABB95BCF6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8C638B-E337-6DF0-92CB-9A143E4789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2893552" y="3830427"/>
            <a:ext cx="1917399" cy="242198"/>
          </a:xfrm>
        </p:spPr>
        <p:txBody>
          <a:bodyPr/>
          <a:lstStyle/>
          <a:p>
            <a:r>
              <a:rPr lang="en-BE" dirty="0"/>
              <a:t>den 30 oktober 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58C23C-5D1C-CA4A-1160-FE82897A8F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D88B80-489C-F249-BBCD-94D300C31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131" y="4138367"/>
            <a:ext cx="829560" cy="82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35534F-4D17-4584-B86E-FFC124FAAD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A58ACFA-F87A-4D71-BDAB-987E714359C7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4CDCDAE7-092D-4EA9-85A7-EA2CE3D9E3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11676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2025-09-03T09:28:32Z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2025-09-03T09:28:32Z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05658026-0416-4df2-882b-dac033aa23dd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